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12" d="100"/>
          <a:sy n="112" d="100"/>
        </p:scale>
        <p:origin x="1608" y="-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1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C547-19B4-4243-8290-4BF41372DD9F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A64B-5AE9-4E94-AC34-C735F0994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48FD56-62D2-74DD-471D-2B9B198E9CB8}"/>
              </a:ext>
            </a:extLst>
          </p:cNvPr>
          <p:cNvSpPr/>
          <p:nvPr/>
        </p:nvSpPr>
        <p:spPr>
          <a:xfrm>
            <a:off x="803305" y="136733"/>
            <a:ext cx="5178751" cy="5847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4D87C9-FB55-55BD-EC4E-530E8E9AC20C}"/>
              </a:ext>
            </a:extLst>
          </p:cNvPr>
          <p:cNvSpPr txBox="1"/>
          <p:nvPr/>
        </p:nvSpPr>
        <p:spPr>
          <a:xfrm>
            <a:off x="1066087" y="1188165"/>
            <a:ext cx="47258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Items that can be donated: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diapers sizes newborn and size 1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Gently used (No stains please)baby clothes size 0-12 months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sleepers, onesies, shirts, pants etc.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blankets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bibs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wipes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wash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booties/socks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Towels and washcloths (regular size)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n-US" sz="1400" dirty="0"/>
              <a:t>Baby brush and comb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F0AF27-EB6C-2D94-8678-04E3B8CC5E54}"/>
              </a:ext>
            </a:extLst>
          </p:cNvPr>
          <p:cNvSpPr txBox="1"/>
          <p:nvPr/>
        </p:nvSpPr>
        <p:spPr>
          <a:xfrm>
            <a:off x="1563880" y="4062067"/>
            <a:ext cx="38456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Wish list available on Amazon:</a:t>
            </a:r>
          </a:p>
          <a:p>
            <a:endParaRPr lang="en-US" sz="1050" b="1" u="sng" dirty="0"/>
          </a:p>
          <a:p>
            <a:r>
              <a:rPr lang="en-US" sz="1200" b="1" dirty="0"/>
              <a:t>Search under Custom Gift list, last name </a:t>
            </a:r>
            <a:r>
              <a:rPr lang="en-US" sz="1200" b="1" dirty="0" err="1"/>
              <a:t>Ranalli</a:t>
            </a:r>
            <a:r>
              <a:rPr lang="en-US" sz="1200" b="1" dirty="0"/>
              <a:t> (Patty</a:t>
            </a:r>
            <a:r>
              <a:rPr lang="en-US" sz="1200" dirty="0"/>
              <a:t>)</a:t>
            </a:r>
            <a:endParaRPr lang="en-US" sz="1100" dirty="0"/>
          </a:p>
          <a:p>
            <a:endParaRPr lang="en-US" sz="760" dirty="0"/>
          </a:p>
        </p:txBody>
      </p:sp>
      <p:pic>
        <p:nvPicPr>
          <p:cNvPr id="6" name="Picture 5" descr="Baby in a basket">
            <a:extLst>
              <a:ext uri="{FF2B5EF4-FFF2-40B4-BE49-F238E27FC236}">
                <a16:creationId xmlns:a16="http://schemas.microsoft.com/office/drawing/2014/main" id="{84BFCE98-9FC2-6DAD-CEDA-FEA514F9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55" y="5143543"/>
            <a:ext cx="3580688" cy="1745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A5DEB-D9A9-AB3F-69F5-CEA3DC796AE2}"/>
              </a:ext>
            </a:extLst>
          </p:cNvPr>
          <p:cNvSpPr txBox="1"/>
          <p:nvPr/>
        </p:nvSpPr>
        <p:spPr>
          <a:xfrm>
            <a:off x="564023" y="136733"/>
            <a:ext cx="570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Noel Baskets – wish list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5149D-BBC1-9D4C-F058-4553BFACE9C7}"/>
              </a:ext>
            </a:extLst>
          </p:cNvPr>
          <p:cNvSpPr txBox="1"/>
          <p:nvPr/>
        </p:nvSpPr>
        <p:spPr>
          <a:xfrm>
            <a:off x="1638655" y="7155616"/>
            <a:ext cx="3580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Children are a gift from the Lord; they are a reward from Him.</a:t>
            </a:r>
          </a:p>
          <a:p>
            <a:r>
              <a:rPr lang="en-US" sz="1800" b="1" i="1" dirty="0"/>
              <a:t>                                          Psalm 127:3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AF402-7955-31FE-2572-947E28C0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3" y="7931282"/>
            <a:ext cx="1164437" cy="1164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E1F01-03D8-CD36-04F2-1D7F01B5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04745">
            <a:off x="5643045" y="8147902"/>
            <a:ext cx="1133954" cy="1133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C73F3E-9370-833C-0188-E3BD99194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97" y="3947815"/>
            <a:ext cx="1188823" cy="1188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69BEEB-4D42-7519-C20E-FCC90A549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948" y="3975794"/>
            <a:ext cx="100592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</TotalTime>
  <Words>99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Cutbhbert</dc:creator>
  <cp:lastModifiedBy>Lori Cutbhbert</cp:lastModifiedBy>
  <cp:revision>4</cp:revision>
  <cp:lastPrinted>2022-07-25T22:37:48Z</cp:lastPrinted>
  <dcterms:created xsi:type="dcterms:W3CDTF">2022-07-25T21:58:25Z</dcterms:created>
  <dcterms:modified xsi:type="dcterms:W3CDTF">2023-02-25T17:23:51Z</dcterms:modified>
</cp:coreProperties>
</file>